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4434-7400-4645-8E29-4F53FE98421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D9574-26E1-4118-9BBD-BD3BA7224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1881-4248-4BC9-8746-FDD8033C7DA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DB7AA-D3CC-47CB-AD2D-1DB4EC7D8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9-3 </a:t>
            </a:r>
            <a:br>
              <a:rPr lang="en-US" dirty="0" smtClean="0"/>
            </a:br>
            <a:r>
              <a:rPr lang="en-US" dirty="0" smtClean="0"/>
              <a:t>Rotations on the Coordinate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Taormina</a:t>
            </a:r>
          </a:p>
          <a:p>
            <a:r>
              <a:rPr lang="en-US" dirty="0" smtClean="0"/>
              <a:t>Geometry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two things do we consider in each transformation?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Same orientation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029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Rigid motion (isometric)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Rotation 90 degrees clockwise</a:t>
            </a:r>
            <a:br>
              <a:rPr lang="en-US" dirty="0" smtClean="0"/>
            </a:br>
            <a:r>
              <a:rPr lang="en-US" dirty="0" smtClean="0"/>
              <a:t>(or 270 degrees counterclockwise)</a:t>
            </a:r>
            <a:endParaRPr lang="en-US" dirty="0"/>
          </a:p>
        </p:txBody>
      </p:sp>
      <p:pic>
        <p:nvPicPr>
          <p:cNvPr id="5" name="Content Placeholder 4" descr="rotation 90 clock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362200"/>
            <a:ext cx="4953000" cy="4712855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514600" y="1524000"/>
            <a:ext cx="3657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a , b) →  (b , -a)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2819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(-4, 1)</a:t>
            </a:r>
          </a:p>
          <a:p>
            <a:r>
              <a:rPr lang="en-US" sz="3200" dirty="0" smtClean="0"/>
              <a:t>B (-2, 5)</a:t>
            </a:r>
          </a:p>
          <a:p>
            <a:r>
              <a:rPr lang="en-US" sz="3200" dirty="0" smtClean="0"/>
              <a:t>C (0, 2)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2819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A’ (1,4)</a:t>
            </a:r>
          </a:p>
          <a:p>
            <a:r>
              <a:rPr lang="en-US" sz="3200" dirty="0" smtClean="0"/>
              <a:t>B’ (5,2)</a:t>
            </a:r>
          </a:p>
          <a:p>
            <a:r>
              <a:rPr lang="en-US" sz="3200" dirty="0" smtClean="0"/>
              <a:t>C’ (2,0)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Rotation 90 degrees counterclockwise</a:t>
            </a:r>
            <a:br>
              <a:rPr lang="en-US" dirty="0" smtClean="0"/>
            </a:br>
            <a:r>
              <a:rPr lang="en-US" dirty="0" smtClean="0"/>
              <a:t>(or 270 degrees clockwise)</a:t>
            </a:r>
            <a:endParaRPr lang="en-US" dirty="0"/>
          </a:p>
        </p:txBody>
      </p:sp>
      <p:pic>
        <p:nvPicPr>
          <p:cNvPr id="5" name="Content Placeholder 4" descr="rotation 90 c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7661"/>
            <a:ext cx="4724400" cy="4710339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514600" y="1524000"/>
            <a:ext cx="3657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a , b) →  (-b , 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971800"/>
            <a:ext cx="1752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(-6, -3)</a:t>
            </a:r>
          </a:p>
          <a:p>
            <a:r>
              <a:rPr lang="en-US" sz="3200" dirty="0" smtClean="0"/>
              <a:t>Q (-4, -3)</a:t>
            </a:r>
          </a:p>
          <a:p>
            <a:r>
              <a:rPr lang="en-US" sz="3200" dirty="0" smtClean="0"/>
              <a:t>R (-2, -5)</a:t>
            </a:r>
          </a:p>
          <a:p>
            <a:r>
              <a:rPr lang="en-US" sz="3200" dirty="0" smtClean="0"/>
              <a:t>S (-7, -6)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3048000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P’ (3, -6)</a:t>
            </a:r>
          </a:p>
          <a:p>
            <a:r>
              <a:rPr lang="en-US" sz="3200" dirty="0" smtClean="0"/>
              <a:t>Q’ (3, -4)</a:t>
            </a:r>
          </a:p>
          <a:p>
            <a:r>
              <a:rPr lang="en-US" sz="3200" dirty="0" smtClean="0"/>
              <a:t>R’ (5, -2)</a:t>
            </a:r>
          </a:p>
          <a:p>
            <a:r>
              <a:rPr lang="en-US" sz="3200" dirty="0" smtClean="0"/>
              <a:t>S’ (6, -7)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of 180 degrees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4600" y="1524000"/>
            <a:ext cx="3657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a , b) →  (-a , -b)</a:t>
            </a:r>
          </a:p>
        </p:txBody>
      </p:sp>
      <p:pic>
        <p:nvPicPr>
          <p:cNvPr id="5" name="Picture 4" descr="rotation 1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09800"/>
            <a:ext cx="464820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2667000"/>
            <a:ext cx="152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(0, 4)</a:t>
            </a:r>
          </a:p>
          <a:p>
            <a:r>
              <a:rPr lang="en-US" sz="3200" dirty="0" smtClean="0"/>
              <a:t>B (7, 4)</a:t>
            </a:r>
          </a:p>
          <a:p>
            <a:r>
              <a:rPr lang="en-US" sz="3200" dirty="0" smtClean="0"/>
              <a:t>C (9, 2)</a:t>
            </a:r>
          </a:p>
          <a:p>
            <a:r>
              <a:rPr lang="en-US" sz="3200" dirty="0" smtClean="0"/>
              <a:t>D(7, 0)</a:t>
            </a:r>
          </a:p>
          <a:p>
            <a:r>
              <a:rPr lang="en-US" sz="3200" dirty="0" smtClean="0"/>
              <a:t>E (0, 0)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2743200"/>
            <a:ext cx="190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A’ (0, -4)</a:t>
            </a:r>
          </a:p>
          <a:p>
            <a:r>
              <a:rPr lang="en-US" sz="3200" dirty="0" smtClean="0"/>
              <a:t>B’ (-7, -4)</a:t>
            </a:r>
          </a:p>
          <a:p>
            <a:r>
              <a:rPr lang="en-US" sz="3200" dirty="0" smtClean="0"/>
              <a:t>C’ (-9, -2)</a:t>
            </a:r>
          </a:p>
          <a:p>
            <a:r>
              <a:rPr lang="en-US" sz="3200" dirty="0" smtClean="0"/>
              <a:t>D’(-7, 0)</a:t>
            </a:r>
          </a:p>
          <a:p>
            <a:r>
              <a:rPr lang="en-US" sz="3200" dirty="0" smtClean="0"/>
              <a:t>E’ (0, 0)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Plane</a:t>
            </a:r>
            <a:endParaRPr lang="en-US" dirty="0"/>
          </a:p>
        </p:txBody>
      </p:sp>
      <p:pic>
        <p:nvPicPr>
          <p:cNvPr id="6" name="Content Placeholder 5" descr="angl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9614576" cy="2928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rotations from Friday (I’d do those here)</a:t>
            </a:r>
          </a:p>
          <a:p>
            <a:r>
              <a:rPr lang="en-US" dirty="0" smtClean="0"/>
              <a:t>WS-Rotations with coordinates</a:t>
            </a:r>
          </a:p>
          <a:p>
            <a:r>
              <a:rPr lang="en-US" dirty="0" smtClean="0"/>
              <a:t>Pg. 566  (o = counterclockwise)</a:t>
            </a:r>
          </a:p>
          <a:p>
            <a:pPr>
              <a:buNone/>
            </a:pPr>
            <a:r>
              <a:rPr lang="en-US" dirty="0" smtClean="0"/>
              <a:t>#38-47 and #59-61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262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9-3  Rotations on the Coordinate Plane</vt:lpstr>
      <vt:lpstr>Rotations</vt:lpstr>
      <vt:lpstr>Rotation 90 degrees clockwise (or 270 degrees counterclockwise)</vt:lpstr>
      <vt:lpstr>Rotation 90 degrees counterclockwise (or 270 degrees clockwise)</vt:lpstr>
      <vt:lpstr>Rotation of 180 degrees</vt:lpstr>
      <vt:lpstr>Coordinate Plane</vt:lpstr>
      <vt:lpstr>HW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9-3  Rotations on the Coordinate Plane</dc:title>
  <dc:creator>staormina</dc:creator>
  <cp:lastModifiedBy>jphillips</cp:lastModifiedBy>
  <cp:revision>41</cp:revision>
  <dcterms:created xsi:type="dcterms:W3CDTF">2013-03-25T12:42:15Z</dcterms:created>
  <dcterms:modified xsi:type="dcterms:W3CDTF">2014-03-26T14:02:08Z</dcterms:modified>
</cp:coreProperties>
</file>