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A0D92-1C20-4A5D-82A6-B5540BFCBB14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3DF19-6D7B-4598-8F5F-8F5D668B8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65E1-1B6A-497A-9E4E-B80E5E585CF1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069B-2CF8-4066-9286-C58135184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65E1-1B6A-497A-9E4E-B80E5E585CF1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069B-2CF8-4066-9286-C58135184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65E1-1B6A-497A-9E4E-B80E5E585CF1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069B-2CF8-4066-9286-C58135184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65E1-1B6A-497A-9E4E-B80E5E585CF1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069B-2CF8-4066-9286-C58135184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65E1-1B6A-497A-9E4E-B80E5E585CF1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069B-2CF8-4066-9286-C58135184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65E1-1B6A-497A-9E4E-B80E5E585CF1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069B-2CF8-4066-9286-C58135184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65E1-1B6A-497A-9E4E-B80E5E585CF1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069B-2CF8-4066-9286-C58135184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65E1-1B6A-497A-9E4E-B80E5E585CF1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069B-2CF8-4066-9286-C58135184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65E1-1B6A-497A-9E4E-B80E5E585CF1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069B-2CF8-4066-9286-C58135184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65E1-1B6A-497A-9E4E-B80E5E585CF1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069B-2CF8-4066-9286-C58135184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65E1-1B6A-497A-9E4E-B80E5E585CF1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069B-2CF8-4066-9286-C58135184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265E1-1B6A-497A-9E4E-B80E5E585CF1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8069B-2CF8-4066-9286-C58135184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9-6 Dilations</a:t>
            </a:r>
            <a:br>
              <a:rPr lang="en-US" dirty="0" smtClean="0"/>
            </a:br>
            <a:r>
              <a:rPr lang="en-US" dirty="0" smtClean="0"/>
              <a:t>9-7 Similarity Transformations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Geometry C</a:t>
            </a:r>
          </a:p>
          <a:p>
            <a:r>
              <a:rPr lang="en-US" dirty="0" smtClean="0"/>
              <a:t>Mrs. Taormina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Dilation:  Enlargement or reduction.</a:t>
            </a:r>
          </a:p>
          <a:p>
            <a:pPr>
              <a:buNone/>
            </a:pPr>
            <a:r>
              <a:rPr lang="en-US" dirty="0"/>
              <a:t>Dilations have a center and a scale factor.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</a:t>
            </a:r>
            <a:r>
              <a:rPr lang="en-US" dirty="0"/>
              <a:t>.:  Scale factor = 2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895600" y="5073650"/>
            <a:ext cx="914400" cy="5715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5181600" y="4114800"/>
            <a:ext cx="1714500" cy="14859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3810000" y="5208588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286000" y="5105400"/>
            <a:ext cx="57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4495800" y="4572000"/>
            <a:ext cx="57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Orientation?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Rigid Motion?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1676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Stays the same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28194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No, the figures are not congruent.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/>
          <a:lstStyle/>
          <a:p>
            <a:r>
              <a:rPr lang="en-US" dirty="0"/>
              <a:t>Scale factor greater than 1 = enlargement</a:t>
            </a:r>
          </a:p>
          <a:p>
            <a:r>
              <a:rPr lang="en-US" dirty="0"/>
              <a:t>Scale factor less than 1 = </a:t>
            </a:r>
            <a:r>
              <a:rPr lang="en-US" dirty="0" smtClean="0"/>
              <a:t>reduction</a:t>
            </a:r>
          </a:p>
          <a:p>
            <a:r>
              <a:rPr lang="en-US" dirty="0" smtClean="0"/>
              <a:t>Scale factor = 1 is a </a:t>
            </a:r>
            <a:r>
              <a:rPr lang="en-US" b="1" dirty="0" smtClean="0">
                <a:solidFill>
                  <a:srgbClr val="FF0000"/>
                </a:solidFill>
              </a:rPr>
              <a:t>congruence</a:t>
            </a:r>
            <a:r>
              <a:rPr lang="en-US" dirty="0" smtClean="0"/>
              <a:t> transformation.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Dilations in the coordinate plane (centered at origin):</a:t>
            </a:r>
          </a:p>
          <a:p>
            <a:pPr>
              <a:buNone/>
            </a:pPr>
            <a:r>
              <a:rPr lang="en-US" dirty="0"/>
              <a:t>1.  Multiply each coordinate by the scale factor.</a:t>
            </a:r>
          </a:p>
          <a:p>
            <a:pPr>
              <a:buNone/>
            </a:pPr>
            <a:r>
              <a:rPr lang="en-US" dirty="0"/>
              <a:t>2.  Each product is the coordinate of the image.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Ex.:  </a:t>
            </a:r>
            <a:r>
              <a:rPr lang="en-US" dirty="0" smtClean="0"/>
              <a:t>Preimage (4</a:t>
            </a:r>
            <a:r>
              <a:rPr lang="en-US" dirty="0"/>
              <a:t>, 1) </a:t>
            </a:r>
            <a:r>
              <a:rPr lang="en-US" dirty="0" smtClean="0"/>
              <a:t> with a  scale </a:t>
            </a:r>
            <a:r>
              <a:rPr lang="en-US" dirty="0"/>
              <a:t>factor = </a:t>
            </a:r>
            <a:r>
              <a:rPr lang="en-US" dirty="0" smtClean="0"/>
              <a:t>5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          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4 </a:t>
            </a:r>
            <a:r>
              <a:rPr lang="en-US" dirty="0"/>
              <a:t>x 5 = 20</a:t>
            </a:r>
          </a:p>
          <a:p>
            <a:pPr>
              <a:buNone/>
            </a:pPr>
            <a:r>
              <a:rPr lang="en-US" dirty="0"/>
              <a:t>									</a:t>
            </a:r>
            <a:r>
              <a:rPr lang="en-US" dirty="0" smtClean="0"/>
              <a:t>        1 </a:t>
            </a:r>
            <a:r>
              <a:rPr lang="en-US" dirty="0"/>
              <a:t>x 5 = 5		</a:t>
            </a:r>
            <a:r>
              <a:rPr lang="en-US" b="1" dirty="0">
                <a:solidFill>
                  <a:srgbClr val="FF0000"/>
                </a:solidFill>
              </a:rPr>
              <a:t>Image = (20, 5).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Dilations not on a coordinate plane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Center of dilation ON the figure</a:t>
            </a:r>
            <a:endParaRPr lang="en-US" dirty="0"/>
          </a:p>
        </p:txBody>
      </p:sp>
      <p:pic>
        <p:nvPicPr>
          <p:cNvPr id="7" name="Content Placeholder 6" descr="dilations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09600" y="3962400"/>
            <a:ext cx="3140251" cy="2231231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Center of dilation OUTSIDE the figures</a:t>
            </a:r>
            <a:endParaRPr lang="en-US" dirty="0"/>
          </a:p>
        </p:txBody>
      </p:sp>
      <p:pic>
        <p:nvPicPr>
          <p:cNvPr id="8" name="Content Placeholder 7" descr="dilation.pn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953000" y="3733800"/>
            <a:ext cx="3166817" cy="2559844"/>
          </a:xfrm>
        </p:spPr>
      </p:pic>
      <p:sp>
        <p:nvSpPr>
          <p:cNvPr id="9" name="TextBox 8"/>
          <p:cNvSpPr txBox="1"/>
          <p:nvPr/>
        </p:nvSpPr>
        <p:spPr>
          <a:xfrm>
            <a:off x="533400" y="1905000"/>
            <a:ext cx="342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center of dilation is point A.  </a:t>
            </a:r>
            <a:endParaRPr lang="en-US" dirty="0" smtClean="0"/>
          </a:p>
          <a:p>
            <a:r>
              <a:rPr lang="en-US" dirty="0" smtClean="0"/>
              <a:t>Side CD = 2.</a:t>
            </a:r>
          </a:p>
          <a:p>
            <a:r>
              <a:rPr lang="en-US" dirty="0" smtClean="0"/>
              <a:t>The image C’D’ = 4.</a:t>
            </a:r>
          </a:p>
          <a:p>
            <a:endParaRPr lang="en-US" dirty="0" smtClean="0"/>
          </a:p>
          <a:p>
            <a:r>
              <a:rPr lang="en-US" dirty="0" smtClean="0"/>
              <a:t>The image is </a:t>
            </a:r>
            <a:r>
              <a:rPr lang="en-US" dirty="0" smtClean="0">
                <a:solidFill>
                  <a:srgbClr val="FF0000"/>
                </a:solidFill>
              </a:rPr>
              <a:t>two times</a:t>
            </a:r>
            <a:r>
              <a:rPr lang="en-US" dirty="0" smtClean="0"/>
              <a:t> larger than the </a:t>
            </a:r>
            <a:r>
              <a:rPr lang="en-US" dirty="0" err="1" smtClean="0"/>
              <a:t>preimage</a:t>
            </a:r>
            <a:r>
              <a:rPr lang="en-US" dirty="0" smtClean="0"/>
              <a:t>, so the </a:t>
            </a:r>
            <a:r>
              <a:rPr lang="en-US" b="1" dirty="0" smtClean="0"/>
              <a:t>scale factor </a:t>
            </a:r>
            <a:r>
              <a:rPr lang="en-US" dirty="0" smtClean="0"/>
              <a:t>is 2.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4953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4191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054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76800" y="2133600"/>
            <a:ext cx="365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Point P is the point of dilation.</a:t>
            </a:r>
          </a:p>
          <a:p>
            <a:r>
              <a:rPr lang="en-US" dirty="0" smtClean="0"/>
              <a:t>PA = 3 and PA’=6 </a:t>
            </a:r>
          </a:p>
          <a:p>
            <a:r>
              <a:rPr lang="en-US" dirty="0" smtClean="0"/>
              <a:t>The distance from the center of dilation to the image point is twice as far as the center to the </a:t>
            </a:r>
            <a:r>
              <a:rPr lang="en-US" dirty="0" err="1" smtClean="0"/>
              <a:t>preimage</a:t>
            </a:r>
            <a:r>
              <a:rPr lang="en-US" dirty="0" smtClean="0"/>
              <a:t> point.  So the scale factor is 2.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Some…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4478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Find the coordinates of the image under each dilation: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A = (2, 10)	</a:t>
            </a:r>
            <a:r>
              <a:rPr lang="en-US" sz="2800" dirty="0" smtClean="0"/>
              <a:t>      B </a:t>
            </a:r>
            <a:r>
              <a:rPr lang="en-US" sz="2800" dirty="0"/>
              <a:t>= (-4, 1)	</a:t>
            </a:r>
            <a:r>
              <a:rPr lang="en-US" sz="2800" dirty="0" smtClean="0"/>
              <a:t>C </a:t>
            </a:r>
            <a:r>
              <a:rPr lang="en-US" sz="2800" dirty="0"/>
              <a:t>= (-15, -9)		</a:t>
            </a:r>
            <a:r>
              <a:rPr lang="en-US" sz="2800" dirty="0" smtClean="0"/>
              <a:t>E </a:t>
            </a:r>
            <a:r>
              <a:rPr lang="en-US" sz="2800" dirty="0"/>
              <a:t>= (9, -1)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      </a:t>
            </a:r>
            <a:r>
              <a:rPr lang="en-US" sz="2800" dirty="0"/>
              <a:t>	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A’ = 		</a:t>
            </a:r>
            <a:r>
              <a:rPr lang="en-US" sz="2800" dirty="0" smtClean="0"/>
              <a:t>     B</a:t>
            </a:r>
            <a:r>
              <a:rPr lang="en-US" sz="2800" dirty="0"/>
              <a:t>’ = 		C’ =		</a:t>
            </a:r>
            <a:r>
              <a:rPr lang="en-US" sz="2800" dirty="0" smtClean="0"/>
              <a:t>       E’ </a:t>
            </a:r>
            <a:r>
              <a:rPr lang="en-US" sz="2800" dirty="0"/>
              <a:t>= 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 </a:t>
            </a:r>
          </a:p>
          <a:p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0" y="3962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(1, 5)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71800" y="4114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(-12,3)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0" y="4038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(-10, -6)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772400" y="4038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(18,-2)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2057400"/>
          <a:ext cx="1608667" cy="723900"/>
        </p:xfrm>
        <a:graphic>
          <a:graphicData uri="http://schemas.openxmlformats.org/presentationml/2006/ole">
            <p:oleObj spid="_x0000_s1026" name="Equation" r:id="rId3" imgW="507960" imgH="2286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503488" y="2133600"/>
          <a:ext cx="1325562" cy="723900"/>
        </p:xfrm>
        <a:graphic>
          <a:graphicData uri="http://schemas.openxmlformats.org/presentationml/2006/ole">
            <p:oleObj spid="_x0000_s1027" name="Equation" r:id="rId4" imgW="419040" imgH="2286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703763" y="2057400"/>
          <a:ext cx="1649412" cy="723900"/>
        </p:xfrm>
        <a:graphic>
          <a:graphicData uri="http://schemas.openxmlformats.org/presentationml/2006/ole">
            <p:oleObj spid="_x0000_s1028" name="Equation" r:id="rId5" imgW="520560" imgH="22860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7435850" y="2076450"/>
          <a:ext cx="1366838" cy="684213"/>
        </p:xfrm>
        <a:graphic>
          <a:graphicData uri="http://schemas.openxmlformats.org/presentationml/2006/ole">
            <p:oleObj spid="_x0000_s1029" name="Equation" r:id="rId6" imgW="4316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239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9-6 Dilations 9-7 Similarity Transformations</vt:lpstr>
      <vt:lpstr>Slide 2</vt:lpstr>
      <vt:lpstr>Dilations</vt:lpstr>
      <vt:lpstr>Slide 4</vt:lpstr>
      <vt:lpstr>Coordinate Example</vt:lpstr>
      <vt:lpstr>Dilations not on a coordinate plane</vt:lpstr>
      <vt:lpstr>Let’s Try Some…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9-5 Dilations</dc:title>
  <dc:creator>Lake Shore</dc:creator>
  <cp:lastModifiedBy>jphillips</cp:lastModifiedBy>
  <cp:revision>9</cp:revision>
  <dcterms:created xsi:type="dcterms:W3CDTF">2010-03-30T15:17:23Z</dcterms:created>
  <dcterms:modified xsi:type="dcterms:W3CDTF">2014-03-26T17:52:32Z</dcterms:modified>
</cp:coreProperties>
</file>