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B746B-3380-466C-AA3A-1FD29303B2D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3F79E-929F-47D8-B045-99D161C0A4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are apps on your </a:t>
            </a:r>
          </a:p>
          <a:p>
            <a:pPr>
              <a:buNone/>
            </a:pPr>
            <a:r>
              <a:rPr lang="en-US" dirty="0" smtClean="0"/>
              <a:t>TI-84 calculator.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One of them is an </a:t>
            </a:r>
            <a:r>
              <a:rPr lang="en-US" dirty="0" err="1" smtClean="0"/>
              <a:t>Areaform</a:t>
            </a:r>
            <a:r>
              <a:rPr lang="en-US" dirty="0" smtClean="0"/>
              <a:t> app.  This will give you examples of area problems as well as “notes” on area for 6 simple figures.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Press the purple APPS key</a:t>
            </a:r>
            <a:endParaRPr lang="en-US" dirty="0"/>
          </a:p>
        </p:txBody>
      </p:sp>
      <p:pic>
        <p:nvPicPr>
          <p:cNvPr id="7" name="Picture 6" descr="Pic05-01-17_095624.jpg"/>
          <p:cNvPicPr>
            <a:picLocks noChangeAspect="1"/>
          </p:cNvPicPr>
          <p:nvPr/>
        </p:nvPicPr>
        <p:blipFill>
          <a:blip r:embed="rId2" cstate="print"/>
          <a:srcRect l="31035" t="2273" r="17241" b="-25000"/>
          <a:stretch>
            <a:fillRect/>
          </a:stretch>
        </p:blipFill>
        <p:spPr>
          <a:xfrm>
            <a:off x="685800" y="2057400"/>
            <a:ext cx="2438400" cy="43891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447800" y="2819400"/>
            <a:ext cx="13716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see the formulas</a:t>
            </a:r>
            <a:endParaRPr lang="en-US" dirty="0"/>
          </a:p>
        </p:txBody>
      </p:sp>
      <p:pic>
        <p:nvPicPr>
          <p:cNvPr id="5" name="Content Placeholder 4" descr="Pic05-01-17_0956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0188" t="5477" r="22642"/>
          <a:stretch>
            <a:fillRect/>
          </a:stretch>
        </p:blipFill>
        <p:spPr>
          <a:xfrm>
            <a:off x="381000" y="1524000"/>
            <a:ext cx="2738468" cy="4115689"/>
          </a:xfrm>
        </p:spPr>
      </p:pic>
      <p:pic>
        <p:nvPicPr>
          <p:cNvPr id="6" name="Content Placeholder 5" descr="Pic05-01-17_0957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6415" t="-2070" r="26415" b="8988"/>
          <a:stretch>
            <a:fillRect/>
          </a:stretch>
        </p:blipFill>
        <p:spPr>
          <a:xfrm>
            <a:off x="3276600" y="1447800"/>
            <a:ext cx="2677297" cy="4114800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1981200" y="1752600"/>
            <a:ext cx="533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53000" y="1447800"/>
            <a:ext cx="7620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586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#4 from the list, then press enter TWICE.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586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#1 to see all of the shapes</a:t>
            </a:r>
            <a:endParaRPr lang="en-US" dirty="0"/>
          </a:p>
        </p:txBody>
      </p:sp>
      <p:pic>
        <p:nvPicPr>
          <p:cNvPr id="15" name="Picture 14" descr="Pic05-01-17_095747.jpg"/>
          <p:cNvPicPr>
            <a:picLocks noChangeAspect="1"/>
          </p:cNvPicPr>
          <p:nvPr/>
        </p:nvPicPr>
        <p:blipFill>
          <a:blip r:embed="rId4" cstate="print"/>
          <a:srcRect l="28948" t="3509" r="23684" b="1754"/>
          <a:stretch>
            <a:fillRect/>
          </a:stretch>
        </p:blipFill>
        <p:spPr>
          <a:xfrm>
            <a:off x="6400800" y="1524000"/>
            <a:ext cx="2540000" cy="381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0" y="579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Pick a shape!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tips</a:t>
            </a:r>
            <a:endParaRPr lang="en-US" dirty="0"/>
          </a:p>
        </p:txBody>
      </p:sp>
      <p:pic>
        <p:nvPicPr>
          <p:cNvPr id="4" name="Content Placeholder 3" descr="Pic05-01-17_095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6445"/>
          <a:stretch>
            <a:fillRect/>
          </a:stretch>
        </p:blipFill>
        <p:spPr>
          <a:xfrm>
            <a:off x="762000" y="1600200"/>
            <a:ext cx="3322109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2819400" y="2819400"/>
            <a:ext cx="23622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52600" y="29718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2514600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y=, WINDOW, and ZOOM keys will help you navigate the app.</a:t>
            </a:r>
          </a:p>
          <a:p>
            <a:endParaRPr lang="en-US" dirty="0"/>
          </a:p>
          <a:p>
            <a:r>
              <a:rPr lang="en-US" dirty="0" smtClean="0"/>
              <a:t>y=  is the MENU</a:t>
            </a:r>
          </a:p>
          <a:p>
            <a:endParaRPr lang="en-US" dirty="0"/>
          </a:p>
          <a:p>
            <a:r>
              <a:rPr lang="en-US" dirty="0" smtClean="0"/>
              <a:t>WINDOW is the AREA</a:t>
            </a:r>
          </a:p>
          <a:p>
            <a:endParaRPr lang="en-US" dirty="0"/>
          </a:p>
          <a:p>
            <a:r>
              <a:rPr lang="en-US" dirty="0" smtClean="0"/>
              <a:t>ZOOM is the EXAMPLE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106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Did you know??</vt:lpstr>
      <vt:lpstr>Steps to see the formulas</vt:lpstr>
      <vt:lpstr>Navigation tips</vt:lpstr>
    </vt:vector>
  </TitlesOfParts>
  <Company>lsps.org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know??</dc:title>
  <dc:creator>jphillips</dc:creator>
  <cp:lastModifiedBy>jphillips</cp:lastModifiedBy>
  <cp:revision>3</cp:revision>
  <dcterms:created xsi:type="dcterms:W3CDTF">2017-05-01T13:53:48Z</dcterms:created>
  <dcterms:modified xsi:type="dcterms:W3CDTF">2017-05-01T14:15:21Z</dcterms:modified>
</cp:coreProperties>
</file>