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0956-4F2A-4EC5-BFF7-88C7AFC64157}" type="datetimeFigureOut">
              <a:rPr lang="en-US" smtClean="0"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C1B1-AFFA-4C62-A564-ED206AC54F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entsprep.org/Regents/math/ALGEBRA/AS1/indexAS1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Practice Lessons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Regents Exam Prep Center Topic Index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Area Practice Lessons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Practice Lessons</dc:title>
  <dc:creator>hstech</dc:creator>
  <cp:lastModifiedBy>hstech</cp:lastModifiedBy>
  <cp:revision>1</cp:revision>
  <dcterms:created xsi:type="dcterms:W3CDTF">2009-04-30T17:16:12Z</dcterms:created>
  <dcterms:modified xsi:type="dcterms:W3CDTF">2009-04-30T17:16:36Z</dcterms:modified>
</cp:coreProperties>
</file>